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3"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Divyabhartisharma/Vehicle-Platooning"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Divyabhartisharma/Vehicle-Platooning"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34E1D8-E0B7-48CB-9592-2A8B4856E97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1B84124-DC0B-4E6F-A9D6-9A2743316E68}">
      <dgm:prSet/>
      <dgm:spPr/>
      <dgm:t>
        <a:bodyPr/>
        <a:lstStyle/>
        <a:p>
          <a:r>
            <a:rPr lang="en-IN"/>
            <a:t>EBA</a:t>
          </a:r>
          <a:endParaRPr lang="en-US"/>
        </a:p>
      </dgm:t>
    </dgm:pt>
    <dgm:pt modelId="{29FB6F7E-F2C1-4FC7-8895-A28432704C85}" type="parTrans" cxnId="{E2E182E9-57A8-48E1-89FD-33BC3A6002A0}">
      <dgm:prSet/>
      <dgm:spPr/>
      <dgm:t>
        <a:bodyPr/>
        <a:lstStyle/>
        <a:p>
          <a:endParaRPr lang="en-US"/>
        </a:p>
      </dgm:t>
    </dgm:pt>
    <dgm:pt modelId="{0924B402-8891-4E7A-A187-873F3F8433FA}" type="sibTrans" cxnId="{E2E182E9-57A8-48E1-89FD-33BC3A6002A0}">
      <dgm:prSet/>
      <dgm:spPr/>
      <dgm:t>
        <a:bodyPr/>
        <a:lstStyle/>
        <a:p>
          <a:endParaRPr lang="en-US"/>
        </a:p>
      </dgm:t>
    </dgm:pt>
    <dgm:pt modelId="{BCF5C7AD-F720-44F7-93CA-FD6D91DEFCD4}">
      <dgm:prSet/>
      <dgm:spPr/>
      <dgm:t>
        <a:bodyPr/>
        <a:lstStyle/>
        <a:p>
          <a:r>
            <a:rPr lang="en-IN"/>
            <a:t>4.Platoon gap adaptation:</a:t>
          </a:r>
          <a:endParaRPr lang="en-US"/>
        </a:p>
      </dgm:t>
    </dgm:pt>
    <dgm:pt modelId="{F90E4A75-AD2B-419B-AB6A-B6CDD7884D31}" type="parTrans" cxnId="{9236FC7D-DECE-4431-ACEE-E0C1F9A94CD6}">
      <dgm:prSet/>
      <dgm:spPr/>
      <dgm:t>
        <a:bodyPr/>
        <a:lstStyle/>
        <a:p>
          <a:endParaRPr lang="en-US"/>
        </a:p>
      </dgm:t>
    </dgm:pt>
    <dgm:pt modelId="{FF391245-70F6-4132-BE9D-7B88B814317B}" type="sibTrans" cxnId="{9236FC7D-DECE-4431-ACEE-E0C1F9A94CD6}">
      <dgm:prSet/>
      <dgm:spPr/>
      <dgm:t>
        <a:bodyPr/>
        <a:lstStyle/>
        <a:p>
          <a:endParaRPr lang="en-US"/>
        </a:p>
      </dgm:t>
    </dgm:pt>
    <dgm:pt modelId="{19A8CDFE-5EE8-4800-8E41-0B0A2C38FC00}">
      <dgm:prSet/>
      <dgm:spPr/>
      <dgm:t>
        <a:bodyPr/>
        <a:lstStyle/>
        <a:p>
          <a:r>
            <a:rPr lang="en-IN"/>
            <a:t>5.I2V interaction</a:t>
          </a:r>
          <a:endParaRPr lang="en-US"/>
        </a:p>
      </dgm:t>
    </dgm:pt>
    <dgm:pt modelId="{C5C8222B-CA24-4E82-900C-EE5D911F76BB}" type="parTrans" cxnId="{99258CAF-BEA7-414F-B38A-EA9D3E096FFC}">
      <dgm:prSet/>
      <dgm:spPr/>
      <dgm:t>
        <a:bodyPr/>
        <a:lstStyle/>
        <a:p>
          <a:endParaRPr lang="en-US"/>
        </a:p>
      </dgm:t>
    </dgm:pt>
    <dgm:pt modelId="{08DF609E-C9E7-48FA-994E-2E9526DAEA60}" type="sibTrans" cxnId="{99258CAF-BEA7-414F-B38A-EA9D3E096FFC}">
      <dgm:prSet/>
      <dgm:spPr/>
      <dgm:t>
        <a:bodyPr/>
        <a:lstStyle/>
        <a:p>
          <a:endParaRPr lang="en-US"/>
        </a:p>
      </dgm:t>
    </dgm:pt>
    <dgm:pt modelId="{EC4F703D-9632-4743-8B54-ADDB5096133D}">
      <dgm:prSet/>
      <dgm:spPr/>
      <dgm:t>
        <a:bodyPr/>
        <a:lstStyle/>
        <a:p>
          <a:r>
            <a:rPr lang="en-IN"/>
            <a:t>6.Cut-in (long time)</a:t>
          </a:r>
          <a:endParaRPr lang="en-US"/>
        </a:p>
      </dgm:t>
    </dgm:pt>
    <dgm:pt modelId="{28341B5F-9E18-4466-9BB0-3F56ED8F0B76}" type="parTrans" cxnId="{917003D2-FE4F-45C9-A58B-B067460B0546}">
      <dgm:prSet/>
      <dgm:spPr/>
      <dgm:t>
        <a:bodyPr/>
        <a:lstStyle/>
        <a:p>
          <a:endParaRPr lang="en-US"/>
        </a:p>
      </dgm:t>
    </dgm:pt>
    <dgm:pt modelId="{7267453A-2740-4E45-A22A-D66704678D61}" type="sibTrans" cxnId="{917003D2-FE4F-45C9-A58B-B067460B0546}">
      <dgm:prSet/>
      <dgm:spPr/>
      <dgm:t>
        <a:bodyPr/>
        <a:lstStyle/>
        <a:p>
          <a:endParaRPr lang="en-US"/>
        </a:p>
      </dgm:t>
    </dgm:pt>
    <dgm:pt modelId="{3332B811-E1D6-4038-8B75-7EF23A686AF9}">
      <dgm:prSet/>
      <dgm:spPr/>
      <dgm:t>
        <a:bodyPr/>
        <a:lstStyle/>
        <a:p>
          <a:r>
            <a:rPr lang="en-IN"/>
            <a:t>7.Cut-in (short time) (“Cut-through”)</a:t>
          </a:r>
          <a:endParaRPr lang="en-US"/>
        </a:p>
      </dgm:t>
    </dgm:pt>
    <dgm:pt modelId="{DE1F9488-F7FD-4FAE-8E8F-BF457E0802F2}" type="parTrans" cxnId="{BC9F2723-10BA-4046-91AA-EF20713F1389}">
      <dgm:prSet/>
      <dgm:spPr/>
      <dgm:t>
        <a:bodyPr/>
        <a:lstStyle/>
        <a:p>
          <a:endParaRPr lang="en-US"/>
        </a:p>
      </dgm:t>
    </dgm:pt>
    <dgm:pt modelId="{8469A2A2-D9B0-4F10-A22D-B3913B60C9A8}" type="sibTrans" cxnId="{BC9F2723-10BA-4046-91AA-EF20713F1389}">
      <dgm:prSet/>
      <dgm:spPr/>
      <dgm:t>
        <a:bodyPr/>
        <a:lstStyle/>
        <a:p>
          <a:endParaRPr lang="en-US"/>
        </a:p>
      </dgm:t>
    </dgm:pt>
    <dgm:pt modelId="{6DBC58F2-EA04-4810-BC05-2A53C5C0F96F}">
      <dgm:prSet/>
      <dgm:spPr/>
      <dgm:t>
        <a:bodyPr/>
        <a:lstStyle/>
        <a:p>
          <a:r>
            <a:rPr lang="en-IN"/>
            <a:t>8.System status (e.g. packet loss):</a:t>
          </a:r>
          <a:endParaRPr lang="en-US"/>
        </a:p>
      </dgm:t>
    </dgm:pt>
    <dgm:pt modelId="{DDDB23D6-A5D3-49BF-9EE2-33B1B4ADB11C}" type="parTrans" cxnId="{58D9B801-9892-4C06-914D-7FA06C2CD3A2}">
      <dgm:prSet/>
      <dgm:spPr/>
      <dgm:t>
        <a:bodyPr/>
        <a:lstStyle/>
        <a:p>
          <a:endParaRPr lang="en-US"/>
        </a:p>
      </dgm:t>
    </dgm:pt>
    <dgm:pt modelId="{E7E60722-359C-4A80-BD85-3A6FB6A1C964}" type="sibTrans" cxnId="{58D9B801-9892-4C06-914D-7FA06C2CD3A2}">
      <dgm:prSet/>
      <dgm:spPr/>
      <dgm:t>
        <a:bodyPr/>
        <a:lstStyle/>
        <a:p>
          <a:endParaRPr lang="en-US"/>
        </a:p>
      </dgm:t>
    </dgm:pt>
    <dgm:pt modelId="{539306B5-827F-48F7-ACAF-BB7A635EF784}">
      <dgm:prSet/>
      <dgm:spPr/>
      <dgm:t>
        <a:bodyPr/>
        <a:lstStyle/>
        <a:p>
          <a:r>
            <a:rPr lang="en-IN"/>
            <a:t>9.Disengage platoon.</a:t>
          </a:r>
          <a:endParaRPr lang="en-US"/>
        </a:p>
      </dgm:t>
    </dgm:pt>
    <dgm:pt modelId="{FC8D192F-99B8-43B6-9A48-2A2E34AB3312}" type="parTrans" cxnId="{3D70B0CC-4CF7-4DA9-A9D3-CAE57D533B5F}">
      <dgm:prSet/>
      <dgm:spPr/>
      <dgm:t>
        <a:bodyPr/>
        <a:lstStyle/>
        <a:p>
          <a:endParaRPr lang="en-US"/>
        </a:p>
      </dgm:t>
    </dgm:pt>
    <dgm:pt modelId="{5D94F68E-7BA1-4E81-92F4-B2452240DDB9}" type="sibTrans" cxnId="{3D70B0CC-4CF7-4DA9-A9D3-CAE57D533B5F}">
      <dgm:prSet/>
      <dgm:spPr/>
      <dgm:t>
        <a:bodyPr/>
        <a:lstStyle/>
        <a:p>
          <a:endParaRPr lang="en-US"/>
        </a:p>
      </dgm:t>
    </dgm:pt>
    <dgm:pt modelId="{1D83EDD4-BF3F-4397-B0CA-EA84EC8D9243}">
      <dgm:prSet/>
      <dgm:spPr/>
      <dgm:t>
        <a:bodyPr/>
        <a:lstStyle/>
        <a:p>
          <a:r>
            <a:rPr lang="en-IN"/>
            <a:t>10.Leave ▪ Split</a:t>
          </a:r>
          <a:endParaRPr lang="en-US"/>
        </a:p>
      </dgm:t>
    </dgm:pt>
    <dgm:pt modelId="{E18BDCCF-60F6-4068-9665-30E791E687F9}" type="parTrans" cxnId="{43AE3971-C646-418A-8B3D-01DFA173152E}">
      <dgm:prSet/>
      <dgm:spPr/>
      <dgm:t>
        <a:bodyPr/>
        <a:lstStyle/>
        <a:p>
          <a:endParaRPr lang="en-US"/>
        </a:p>
      </dgm:t>
    </dgm:pt>
    <dgm:pt modelId="{F1E0DF93-BE41-48E3-BA6D-150D7D6C1C34}" type="sibTrans" cxnId="{43AE3971-C646-418A-8B3D-01DFA173152E}">
      <dgm:prSet/>
      <dgm:spPr/>
      <dgm:t>
        <a:bodyPr/>
        <a:lstStyle/>
        <a:p>
          <a:endParaRPr lang="en-US"/>
        </a:p>
      </dgm:t>
    </dgm:pt>
    <dgm:pt modelId="{B6969F34-759A-4ED4-AC8E-DCFC5894B708}" type="pres">
      <dgm:prSet presAssocID="{E734E1D8-E0B7-48CB-9592-2A8B4856E97E}" presName="vert0" presStyleCnt="0">
        <dgm:presLayoutVars>
          <dgm:dir/>
          <dgm:animOne val="branch"/>
          <dgm:animLvl val="lvl"/>
        </dgm:presLayoutVars>
      </dgm:prSet>
      <dgm:spPr/>
    </dgm:pt>
    <dgm:pt modelId="{03496EA7-8241-4B4B-9568-51055E5327EB}" type="pres">
      <dgm:prSet presAssocID="{D1B84124-DC0B-4E6F-A9D6-9A2743316E68}" presName="thickLine" presStyleLbl="alignNode1" presStyleIdx="0" presStyleCnt="8"/>
      <dgm:spPr/>
    </dgm:pt>
    <dgm:pt modelId="{310ABFDE-A9A8-40FD-89E7-FC4F34ECDD30}" type="pres">
      <dgm:prSet presAssocID="{D1B84124-DC0B-4E6F-A9D6-9A2743316E68}" presName="horz1" presStyleCnt="0"/>
      <dgm:spPr/>
    </dgm:pt>
    <dgm:pt modelId="{1B3D01F8-8720-474A-AEA2-B8D196CB2E61}" type="pres">
      <dgm:prSet presAssocID="{D1B84124-DC0B-4E6F-A9D6-9A2743316E68}" presName="tx1" presStyleLbl="revTx" presStyleIdx="0" presStyleCnt="8"/>
      <dgm:spPr/>
    </dgm:pt>
    <dgm:pt modelId="{BD54A2AE-5C4D-45AE-9B06-0EB9460DB87B}" type="pres">
      <dgm:prSet presAssocID="{D1B84124-DC0B-4E6F-A9D6-9A2743316E68}" presName="vert1" presStyleCnt="0"/>
      <dgm:spPr/>
    </dgm:pt>
    <dgm:pt modelId="{846C7660-F912-4EBB-83D8-2267526C2627}" type="pres">
      <dgm:prSet presAssocID="{BCF5C7AD-F720-44F7-93CA-FD6D91DEFCD4}" presName="thickLine" presStyleLbl="alignNode1" presStyleIdx="1" presStyleCnt="8"/>
      <dgm:spPr/>
    </dgm:pt>
    <dgm:pt modelId="{B2CDCC9D-A90E-42B2-AA06-082AF250B2F0}" type="pres">
      <dgm:prSet presAssocID="{BCF5C7AD-F720-44F7-93CA-FD6D91DEFCD4}" presName="horz1" presStyleCnt="0"/>
      <dgm:spPr/>
    </dgm:pt>
    <dgm:pt modelId="{B80C94F6-CCC8-446E-BE5F-ABF64FD0024B}" type="pres">
      <dgm:prSet presAssocID="{BCF5C7AD-F720-44F7-93CA-FD6D91DEFCD4}" presName="tx1" presStyleLbl="revTx" presStyleIdx="1" presStyleCnt="8"/>
      <dgm:spPr/>
    </dgm:pt>
    <dgm:pt modelId="{14EAD15B-B8B7-4E53-AC11-9DE261CC0CF2}" type="pres">
      <dgm:prSet presAssocID="{BCF5C7AD-F720-44F7-93CA-FD6D91DEFCD4}" presName="vert1" presStyleCnt="0"/>
      <dgm:spPr/>
    </dgm:pt>
    <dgm:pt modelId="{8A2782B6-F6D8-47D2-B1AB-975E3F652AEA}" type="pres">
      <dgm:prSet presAssocID="{19A8CDFE-5EE8-4800-8E41-0B0A2C38FC00}" presName="thickLine" presStyleLbl="alignNode1" presStyleIdx="2" presStyleCnt="8"/>
      <dgm:spPr/>
    </dgm:pt>
    <dgm:pt modelId="{16559759-F058-4A50-8EBB-55E83F09716A}" type="pres">
      <dgm:prSet presAssocID="{19A8CDFE-5EE8-4800-8E41-0B0A2C38FC00}" presName="horz1" presStyleCnt="0"/>
      <dgm:spPr/>
    </dgm:pt>
    <dgm:pt modelId="{3FCF1B3C-0FBB-42D9-A30F-8B653D248949}" type="pres">
      <dgm:prSet presAssocID="{19A8CDFE-5EE8-4800-8E41-0B0A2C38FC00}" presName="tx1" presStyleLbl="revTx" presStyleIdx="2" presStyleCnt="8"/>
      <dgm:spPr/>
    </dgm:pt>
    <dgm:pt modelId="{7730DE75-D3BC-4B8C-B5C6-6C38B8BF86D8}" type="pres">
      <dgm:prSet presAssocID="{19A8CDFE-5EE8-4800-8E41-0B0A2C38FC00}" presName="vert1" presStyleCnt="0"/>
      <dgm:spPr/>
    </dgm:pt>
    <dgm:pt modelId="{930273C2-C988-4E41-9517-D574E82AAF1E}" type="pres">
      <dgm:prSet presAssocID="{EC4F703D-9632-4743-8B54-ADDB5096133D}" presName="thickLine" presStyleLbl="alignNode1" presStyleIdx="3" presStyleCnt="8"/>
      <dgm:spPr/>
    </dgm:pt>
    <dgm:pt modelId="{1F53A057-AF05-48D5-A2A4-77BC638684CC}" type="pres">
      <dgm:prSet presAssocID="{EC4F703D-9632-4743-8B54-ADDB5096133D}" presName="horz1" presStyleCnt="0"/>
      <dgm:spPr/>
    </dgm:pt>
    <dgm:pt modelId="{449FC34A-3D7A-4DA3-B578-240741B7B44D}" type="pres">
      <dgm:prSet presAssocID="{EC4F703D-9632-4743-8B54-ADDB5096133D}" presName="tx1" presStyleLbl="revTx" presStyleIdx="3" presStyleCnt="8"/>
      <dgm:spPr/>
    </dgm:pt>
    <dgm:pt modelId="{64BA3941-8524-414D-93ED-C7B7FFDC01CE}" type="pres">
      <dgm:prSet presAssocID="{EC4F703D-9632-4743-8B54-ADDB5096133D}" presName="vert1" presStyleCnt="0"/>
      <dgm:spPr/>
    </dgm:pt>
    <dgm:pt modelId="{CB865B37-F012-4FB6-908C-DE6947CB6532}" type="pres">
      <dgm:prSet presAssocID="{3332B811-E1D6-4038-8B75-7EF23A686AF9}" presName="thickLine" presStyleLbl="alignNode1" presStyleIdx="4" presStyleCnt="8"/>
      <dgm:spPr/>
    </dgm:pt>
    <dgm:pt modelId="{155527CF-C9DE-4A24-B49B-95A8AB81FEC0}" type="pres">
      <dgm:prSet presAssocID="{3332B811-E1D6-4038-8B75-7EF23A686AF9}" presName="horz1" presStyleCnt="0"/>
      <dgm:spPr/>
    </dgm:pt>
    <dgm:pt modelId="{A0B501F5-D37B-4D2E-95A5-0D218E40A7AD}" type="pres">
      <dgm:prSet presAssocID="{3332B811-E1D6-4038-8B75-7EF23A686AF9}" presName="tx1" presStyleLbl="revTx" presStyleIdx="4" presStyleCnt="8"/>
      <dgm:spPr/>
    </dgm:pt>
    <dgm:pt modelId="{F5732DAB-75DB-4930-9DB3-62D9C646076A}" type="pres">
      <dgm:prSet presAssocID="{3332B811-E1D6-4038-8B75-7EF23A686AF9}" presName="vert1" presStyleCnt="0"/>
      <dgm:spPr/>
    </dgm:pt>
    <dgm:pt modelId="{4E138C7D-116E-4EDE-8D29-EB2766F61561}" type="pres">
      <dgm:prSet presAssocID="{6DBC58F2-EA04-4810-BC05-2A53C5C0F96F}" presName="thickLine" presStyleLbl="alignNode1" presStyleIdx="5" presStyleCnt="8"/>
      <dgm:spPr/>
    </dgm:pt>
    <dgm:pt modelId="{95941CDC-783D-4D99-BA4F-7BFFC0AA8DD7}" type="pres">
      <dgm:prSet presAssocID="{6DBC58F2-EA04-4810-BC05-2A53C5C0F96F}" presName="horz1" presStyleCnt="0"/>
      <dgm:spPr/>
    </dgm:pt>
    <dgm:pt modelId="{6C3B0442-90D3-46F5-A193-859766C0CFFE}" type="pres">
      <dgm:prSet presAssocID="{6DBC58F2-EA04-4810-BC05-2A53C5C0F96F}" presName="tx1" presStyleLbl="revTx" presStyleIdx="5" presStyleCnt="8"/>
      <dgm:spPr/>
    </dgm:pt>
    <dgm:pt modelId="{FC6CFAD7-71DB-4D69-B019-8D1399652BA6}" type="pres">
      <dgm:prSet presAssocID="{6DBC58F2-EA04-4810-BC05-2A53C5C0F96F}" presName="vert1" presStyleCnt="0"/>
      <dgm:spPr/>
    </dgm:pt>
    <dgm:pt modelId="{C14DDC6E-F670-47B7-A805-53BD9850C72F}" type="pres">
      <dgm:prSet presAssocID="{539306B5-827F-48F7-ACAF-BB7A635EF784}" presName="thickLine" presStyleLbl="alignNode1" presStyleIdx="6" presStyleCnt="8"/>
      <dgm:spPr/>
    </dgm:pt>
    <dgm:pt modelId="{772F8F91-CCB9-424C-96BD-A573DDEFC24E}" type="pres">
      <dgm:prSet presAssocID="{539306B5-827F-48F7-ACAF-BB7A635EF784}" presName="horz1" presStyleCnt="0"/>
      <dgm:spPr/>
    </dgm:pt>
    <dgm:pt modelId="{1AECF876-A04E-4833-AF8D-856569215A51}" type="pres">
      <dgm:prSet presAssocID="{539306B5-827F-48F7-ACAF-BB7A635EF784}" presName="tx1" presStyleLbl="revTx" presStyleIdx="6" presStyleCnt="8"/>
      <dgm:spPr/>
    </dgm:pt>
    <dgm:pt modelId="{FCDBC172-3B63-4BDA-8B13-4120ADBF179A}" type="pres">
      <dgm:prSet presAssocID="{539306B5-827F-48F7-ACAF-BB7A635EF784}" presName="vert1" presStyleCnt="0"/>
      <dgm:spPr/>
    </dgm:pt>
    <dgm:pt modelId="{94585C88-816D-436C-8BDA-913EC86E6338}" type="pres">
      <dgm:prSet presAssocID="{1D83EDD4-BF3F-4397-B0CA-EA84EC8D9243}" presName="thickLine" presStyleLbl="alignNode1" presStyleIdx="7" presStyleCnt="8"/>
      <dgm:spPr/>
    </dgm:pt>
    <dgm:pt modelId="{1FC9C1F0-EAF3-49D3-986C-FE0C98624157}" type="pres">
      <dgm:prSet presAssocID="{1D83EDD4-BF3F-4397-B0CA-EA84EC8D9243}" presName="horz1" presStyleCnt="0"/>
      <dgm:spPr/>
    </dgm:pt>
    <dgm:pt modelId="{A87F98C7-3483-4217-8BD0-B8DD5C33E42C}" type="pres">
      <dgm:prSet presAssocID="{1D83EDD4-BF3F-4397-B0CA-EA84EC8D9243}" presName="tx1" presStyleLbl="revTx" presStyleIdx="7" presStyleCnt="8"/>
      <dgm:spPr/>
    </dgm:pt>
    <dgm:pt modelId="{FBB7BBF9-12C3-42CF-B409-93D91D45B851}" type="pres">
      <dgm:prSet presAssocID="{1D83EDD4-BF3F-4397-B0CA-EA84EC8D9243}" presName="vert1" presStyleCnt="0"/>
      <dgm:spPr/>
    </dgm:pt>
  </dgm:ptLst>
  <dgm:cxnLst>
    <dgm:cxn modelId="{58D9B801-9892-4C06-914D-7FA06C2CD3A2}" srcId="{E734E1D8-E0B7-48CB-9592-2A8B4856E97E}" destId="{6DBC58F2-EA04-4810-BC05-2A53C5C0F96F}" srcOrd="5" destOrd="0" parTransId="{DDDB23D6-A5D3-49BF-9EE2-33B1B4ADB11C}" sibTransId="{E7E60722-359C-4A80-BD85-3A6FB6A1C964}"/>
    <dgm:cxn modelId="{6EA45307-333C-4150-A0CC-51080DFF608F}" type="presOf" srcId="{BCF5C7AD-F720-44F7-93CA-FD6D91DEFCD4}" destId="{B80C94F6-CCC8-446E-BE5F-ABF64FD0024B}" srcOrd="0" destOrd="0" presId="urn:microsoft.com/office/officeart/2008/layout/LinedList"/>
    <dgm:cxn modelId="{EA735519-C0EC-4E18-9EE9-8788E86E4D3B}" type="presOf" srcId="{539306B5-827F-48F7-ACAF-BB7A635EF784}" destId="{1AECF876-A04E-4833-AF8D-856569215A51}" srcOrd="0" destOrd="0" presId="urn:microsoft.com/office/officeart/2008/layout/LinedList"/>
    <dgm:cxn modelId="{C417B722-26E3-4F3B-B66E-32ADF5FE4F38}" type="presOf" srcId="{E734E1D8-E0B7-48CB-9592-2A8B4856E97E}" destId="{B6969F34-759A-4ED4-AC8E-DCFC5894B708}" srcOrd="0" destOrd="0" presId="urn:microsoft.com/office/officeart/2008/layout/LinedList"/>
    <dgm:cxn modelId="{BC9F2723-10BA-4046-91AA-EF20713F1389}" srcId="{E734E1D8-E0B7-48CB-9592-2A8B4856E97E}" destId="{3332B811-E1D6-4038-8B75-7EF23A686AF9}" srcOrd="4" destOrd="0" parTransId="{DE1F9488-F7FD-4FAE-8E8F-BF457E0802F2}" sibTransId="{8469A2A2-D9B0-4F10-A22D-B3913B60C9A8}"/>
    <dgm:cxn modelId="{53B3CC64-CE05-4793-A151-FE6E9F48E768}" type="presOf" srcId="{D1B84124-DC0B-4E6F-A9D6-9A2743316E68}" destId="{1B3D01F8-8720-474A-AEA2-B8D196CB2E61}" srcOrd="0" destOrd="0" presId="urn:microsoft.com/office/officeart/2008/layout/LinedList"/>
    <dgm:cxn modelId="{E2BE0046-07E7-4B54-9881-349C7CEC586E}" type="presOf" srcId="{19A8CDFE-5EE8-4800-8E41-0B0A2C38FC00}" destId="{3FCF1B3C-0FBB-42D9-A30F-8B653D248949}" srcOrd="0" destOrd="0" presId="urn:microsoft.com/office/officeart/2008/layout/LinedList"/>
    <dgm:cxn modelId="{43AE3971-C646-418A-8B3D-01DFA173152E}" srcId="{E734E1D8-E0B7-48CB-9592-2A8B4856E97E}" destId="{1D83EDD4-BF3F-4397-B0CA-EA84EC8D9243}" srcOrd="7" destOrd="0" parTransId="{E18BDCCF-60F6-4068-9665-30E791E687F9}" sibTransId="{F1E0DF93-BE41-48E3-BA6D-150D7D6C1C34}"/>
    <dgm:cxn modelId="{9236FC7D-DECE-4431-ACEE-E0C1F9A94CD6}" srcId="{E734E1D8-E0B7-48CB-9592-2A8B4856E97E}" destId="{BCF5C7AD-F720-44F7-93CA-FD6D91DEFCD4}" srcOrd="1" destOrd="0" parTransId="{F90E4A75-AD2B-419B-AB6A-B6CDD7884D31}" sibTransId="{FF391245-70F6-4132-BE9D-7B88B814317B}"/>
    <dgm:cxn modelId="{AF4F559F-0DCD-4FC9-A26F-E928D252AFF5}" type="presOf" srcId="{6DBC58F2-EA04-4810-BC05-2A53C5C0F96F}" destId="{6C3B0442-90D3-46F5-A193-859766C0CFFE}" srcOrd="0" destOrd="0" presId="urn:microsoft.com/office/officeart/2008/layout/LinedList"/>
    <dgm:cxn modelId="{99258CAF-BEA7-414F-B38A-EA9D3E096FFC}" srcId="{E734E1D8-E0B7-48CB-9592-2A8B4856E97E}" destId="{19A8CDFE-5EE8-4800-8E41-0B0A2C38FC00}" srcOrd="2" destOrd="0" parTransId="{C5C8222B-CA24-4E82-900C-EE5D911F76BB}" sibTransId="{08DF609E-C9E7-48FA-994E-2E9526DAEA60}"/>
    <dgm:cxn modelId="{99BAE7B8-EE24-452F-A030-7B62E9601BE0}" type="presOf" srcId="{EC4F703D-9632-4743-8B54-ADDB5096133D}" destId="{449FC34A-3D7A-4DA3-B578-240741B7B44D}" srcOrd="0" destOrd="0" presId="urn:microsoft.com/office/officeart/2008/layout/LinedList"/>
    <dgm:cxn modelId="{76E39BBC-219E-4E23-8BDD-7892288DD96D}" type="presOf" srcId="{3332B811-E1D6-4038-8B75-7EF23A686AF9}" destId="{A0B501F5-D37B-4D2E-95A5-0D218E40A7AD}" srcOrd="0" destOrd="0" presId="urn:microsoft.com/office/officeart/2008/layout/LinedList"/>
    <dgm:cxn modelId="{A6F489C8-FAEC-4007-89D4-729A81331ABD}" type="presOf" srcId="{1D83EDD4-BF3F-4397-B0CA-EA84EC8D9243}" destId="{A87F98C7-3483-4217-8BD0-B8DD5C33E42C}" srcOrd="0" destOrd="0" presId="urn:microsoft.com/office/officeart/2008/layout/LinedList"/>
    <dgm:cxn modelId="{3D70B0CC-4CF7-4DA9-A9D3-CAE57D533B5F}" srcId="{E734E1D8-E0B7-48CB-9592-2A8B4856E97E}" destId="{539306B5-827F-48F7-ACAF-BB7A635EF784}" srcOrd="6" destOrd="0" parTransId="{FC8D192F-99B8-43B6-9A48-2A2E34AB3312}" sibTransId="{5D94F68E-7BA1-4E81-92F4-B2452240DDB9}"/>
    <dgm:cxn modelId="{917003D2-FE4F-45C9-A58B-B067460B0546}" srcId="{E734E1D8-E0B7-48CB-9592-2A8B4856E97E}" destId="{EC4F703D-9632-4743-8B54-ADDB5096133D}" srcOrd="3" destOrd="0" parTransId="{28341B5F-9E18-4466-9BB0-3F56ED8F0B76}" sibTransId="{7267453A-2740-4E45-A22A-D66704678D61}"/>
    <dgm:cxn modelId="{E2E182E9-57A8-48E1-89FD-33BC3A6002A0}" srcId="{E734E1D8-E0B7-48CB-9592-2A8B4856E97E}" destId="{D1B84124-DC0B-4E6F-A9D6-9A2743316E68}" srcOrd="0" destOrd="0" parTransId="{29FB6F7E-F2C1-4FC7-8895-A28432704C85}" sibTransId="{0924B402-8891-4E7A-A187-873F3F8433FA}"/>
    <dgm:cxn modelId="{725568FC-54C5-4C12-A49C-AF308133A8F6}" type="presParOf" srcId="{B6969F34-759A-4ED4-AC8E-DCFC5894B708}" destId="{03496EA7-8241-4B4B-9568-51055E5327EB}" srcOrd="0" destOrd="0" presId="urn:microsoft.com/office/officeart/2008/layout/LinedList"/>
    <dgm:cxn modelId="{E68ADD44-2102-4EAD-8E5A-69B7C16224EC}" type="presParOf" srcId="{B6969F34-759A-4ED4-AC8E-DCFC5894B708}" destId="{310ABFDE-A9A8-40FD-89E7-FC4F34ECDD30}" srcOrd="1" destOrd="0" presId="urn:microsoft.com/office/officeart/2008/layout/LinedList"/>
    <dgm:cxn modelId="{E0F9EF7A-BA9A-4E07-B356-E3B805FD1AB4}" type="presParOf" srcId="{310ABFDE-A9A8-40FD-89E7-FC4F34ECDD30}" destId="{1B3D01F8-8720-474A-AEA2-B8D196CB2E61}" srcOrd="0" destOrd="0" presId="urn:microsoft.com/office/officeart/2008/layout/LinedList"/>
    <dgm:cxn modelId="{CF4E2F83-B8E9-4361-BF42-ED037C25FF2B}" type="presParOf" srcId="{310ABFDE-A9A8-40FD-89E7-FC4F34ECDD30}" destId="{BD54A2AE-5C4D-45AE-9B06-0EB9460DB87B}" srcOrd="1" destOrd="0" presId="urn:microsoft.com/office/officeart/2008/layout/LinedList"/>
    <dgm:cxn modelId="{8A3532E7-D11D-4AF2-B4AD-AAC068DDAF3F}" type="presParOf" srcId="{B6969F34-759A-4ED4-AC8E-DCFC5894B708}" destId="{846C7660-F912-4EBB-83D8-2267526C2627}" srcOrd="2" destOrd="0" presId="urn:microsoft.com/office/officeart/2008/layout/LinedList"/>
    <dgm:cxn modelId="{B5E6FA05-CF5E-49B9-A443-ABEA92B8F415}" type="presParOf" srcId="{B6969F34-759A-4ED4-AC8E-DCFC5894B708}" destId="{B2CDCC9D-A90E-42B2-AA06-082AF250B2F0}" srcOrd="3" destOrd="0" presId="urn:microsoft.com/office/officeart/2008/layout/LinedList"/>
    <dgm:cxn modelId="{DAB19A30-7CF8-4E4D-A71A-926DAFD22BFF}" type="presParOf" srcId="{B2CDCC9D-A90E-42B2-AA06-082AF250B2F0}" destId="{B80C94F6-CCC8-446E-BE5F-ABF64FD0024B}" srcOrd="0" destOrd="0" presId="urn:microsoft.com/office/officeart/2008/layout/LinedList"/>
    <dgm:cxn modelId="{DE1B2710-4ED8-43D1-8B9D-B93E701F1D9B}" type="presParOf" srcId="{B2CDCC9D-A90E-42B2-AA06-082AF250B2F0}" destId="{14EAD15B-B8B7-4E53-AC11-9DE261CC0CF2}" srcOrd="1" destOrd="0" presId="urn:microsoft.com/office/officeart/2008/layout/LinedList"/>
    <dgm:cxn modelId="{44379C3B-C89D-46F2-AA47-1C9B1B5D6E07}" type="presParOf" srcId="{B6969F34-759A-4ED4-AC8E-DCFC5894B708}" destId="{8A2782B6-F6D8-47D2-B1AB-975E3F652AEA}" srcOrd="4" destOrd="0" presId="urn:microsoft.com/office/officeart/2008/layout/LinedList"/>
    <dgm:cxn modelId="{4941BBD3-4573-42AD-A057-0109EA7CCAE2}" type="presParOf" srcId="{B6969F34-759A-4ED4-AC8E-DCFC5894B708}" destId="{16559759-F058-4A50-8EBB-55E83F09716A}" srcOrd="5" destOrd="0" presId="urn:microsoft.com/office/officeart/2008/layout/LinedList"/>
    <dgm:cxn modelId="{A532C360-C82D-41F4-A2AC-E6D873851DD5}" type="presParOf" srcId="{16559759-F058-4A50-8EBB-55E83F09716A}" destId="{3FCF1B3C-0FBB-42D9-A30F-8B653D248949}" srcOrd="0" destOrd="0" presId="urn:microsoft.com/office/officeart/2008/layout/LinedList"/>
    <dgm:cxn modelId="{52FBFB0D-84A4-449E-8575-84B1E30BC329}" type="presParOf" srcId="{16559759-F058-4A50-8EBB-55E83F09716A}" destId="{7730DE75-D3BC-4B8C-B5C6-6C38B8BF86D8}" srcOrd="1" destOrd="0" presId="urn:microsoft.com/office/officeart/2008/layout/LinedList"/>
    <dgm:cxn modelId="{9A8DFFD8-4C91-498A-B1BF-DE40FCD03257}" type="presParOf" srcId="{B6969F34-759A-4ED4-AC8E-DCFC5894B708}" destId="{930273C2-C988-4E41-9517-D574E82AAF1E}" srcOrd="6" destOrd="0" presId="urn:microsoft.com/office/officeart/2008/layout/LinedList"/>
    <dgm:cxn modelId="{1854C92B-7A5D-4289-AF4A-F715C73B30BC}" type="presParOf" srcId="{B6969F34-759A-4ED4-AC8E-DCFC5894B708}" destId="{1F53A057-AF05-48D5-A2A4-77BC638684CC}" srcOrd="7" destOrd="0" presId="urn:microsoft.com/office/officeart/2008/layout/LinedList"/>
    <dgm:cxn modelId="{9A5A64D5-1C5B-4E7F-8340-2D9807ABB412}" type="presParOf" srcId="{1F53A057-AF05-48D5-A2A4-77BC638684CC}" destId="{449FC34A-3D7A-4DA3-B578-240741B7B44D}" srcOrd="0" destOrd="0" presId="urn:microsoft.com/office/officeart/2008/layout/LinedList"/>
    <dgm:cxn modelId="{202E123E-C82B-4F2C-900B-7177B20EFAB3}" type="presParOf" srcId="{1F53A057-AF05-48D5-A2A4-77BC638684CC}" destId="{64BA3941-8524-414D-93ED-C7B7FFDC01CE}" srcOrd="1" destOrd="0" presId="urn:microsoft.com/office/officeart/2008/layout/LinedList"/>
    <dgm:cxn modelId="{DD583369-0EF1-40F6-B54F-669C1D55C53A}" type="presParOf" srcId="{B6969F34-759A-4ED4-AC8E-DCFC5894B708}" destId="{CB865B37-F012-4FB6-908C-DE6947CB6532}" srcOrd="8" destOrd="0" presId="urn:microsoft.com/office/officeart/2008/layout/LinedList"/>
    <dgm:cxn modelId="{28A2563A-B790-4BF9-AABF-AE4F3949F01A}" type="presParOf" srcId="{B6969F34-759A-4ED4-AC8E-DCFC5894B708}" destId="{155527CF-C9DE-4A24-B49B-95A8AB81FEC0}" srcOrd="9" destOrd="0" presId="urn:microsoft.com/office/officeart/2008/layout/LinedList"/>
    <dgm:cxn modelId="{B011FF89-1509-4952-A6A9-56F28ED532E4}" type="presParOf" srcId="{155527CF-C9DE-4A24-B49B-95A8AB81FEC0}" destId="{A0B501F5-D37B-4D2E-95A5-0D218E40A7AD}" srcOrd="0" destOrd="0" presId="urn:microsoft.com/office/officeart/2008/layout/LinedList"/>
    <dgm:cxn modelId="{BBE93513-619E-4359-8500-7286B5F40957}" type="presParOf" srcId="{155527CF-C9DE-4A24-B49B-95A8AB81FEC0}" destId="{F5732DAB-75DB-4930-9DB3-62D9C646076A}" srcOrd="1" destOrd="0" presId="urn:microsoft.com/office/officeart/2008/layout/LinedList"/>
    <dgm:cxn modelId="{A5B0F7E4-7732-4A75-B762-75CFA6E10C83}" type="presParOf" srcId="{B6969F34-759A-4ED4-AC8E-DCFC5894B708}" destId="{4E138C7D-116E-4EDE-8D29-EB2766F61561}" srcOrd="10" destOrd="0" presId="urn:microsoft.com/office/officeart/2008/layout/LinedList"/>
    <dgm:cxn modelId="{8056E724-EEA5-4AED-B926-694EA8697D8E}" type="presParOf" srcId="{B6969F34-759A-4ED4-AC8E-DCFC5894B708}" destId="{95941CDC-783D-4D99-BA4F-7BFFC0AA8DD7}" srcOrd="11" destOrd="0" presId="urn:microsoft.com/office/officeart/2008/layout/LinedList"/>
    <dgm:cxn modelId="{0900CF15-9759-4BE1-8C48-CAA1D1BDA343}" type="presParOf" srcId="{95941CDC-783D-4D99-BA4F-7BFFC0AA8DD7}" destId="{6C3B0442-90D3-46F5-A193-859766C0CFFE}" srcOrd="0" destOrd="0" presId="urn:microsoft.com/office/officeart/2008/layout/LinedList"/>
    <dgm:cxn modelId="{9F02E59A-6521-4C63-8CF6-F6983F088BF2}" type="presParOf" srcId="{95941CDC-783D-4D99-BA4F-7BFFC0AA8DD7}" destId="{FC6CFAD7-71DB-4D69-B019-8D1399652BA6}" srcOrd="1" destOrd="0" presId="urn:microsoft.com/office/officeart/2008/layout/LinedList"/>
    <dgm:cxn modelId="{713B4427-34C2-46B1-80BB-AA12001DF286}" type="presParOf" srcId="{B6969F34-759A-4ED4-AC8E-DCFC5894B708}" destId="{C14DDC6E-F670-47B7-A805-53BD9850C72F}" srcOrd="12" destOrd="0" presId="urn:microsoft.com/office/officeart/2008/layout/LinedList"/>
    <dgm:cxn modelId="{3DEB1C04-3E32-4A75-858E-303C2CC1E281}" type="presParOf" srcId="{B6969F34-759A-4ED4-AC8E-DCFC5894B708}" destId="{772F8F91-CCB9-424C-96BD-A573DDEFC24E}" srcOrd="13" destOrd="0" presId="urn:microsoft.com/office/officeart/2008/layout/LinedList"/>
    <dgm:cxn modelId="{383B195D-1EE6-428D-B3CA-B391BB8D6CDF}" type="presParOf" srcId="{772F8F91-CCB9-424C-96BD-A573DDEFC24E}" destId="{1AECF876-A04E-4833-AF8D-856569215A51}" srcOrd="0" destOrd="0" presId="urn:microsoft.com/office/officeart/2008/layout/LinedList"/>
    <dgm:cxn modelId="{6F77A3A4-37E1-47F1-9D49-6FFAA23B84F0}" type="presParOf" srcId="{772F8F91-CCB9-424C-96BD-A573DDEFC24E}" destId="{FCDBC172-3B63-4BDA-8B13-4120ADBF179A}" srcOrd="1" destOrd="0" presId="urn:microsoft.com/office/officeart/2008/layout/LinedList"/>
    <dgm:cxn modelId="{B3A41EBF-5D13-4E15-895E-E1994E405A01}" type="presParOf" srcId="{B6969F34-759A-4ED4-AC8E-DCFC5894B708}" destId="{94585C88-816D-436C-8BDA-913EC86E6338}" srcOrd="14" destOrd="0" presId="urn:microsoft.com/office/officeart/2008/layout/LinedList"/>
    <dgm:cxn modelId="{58C68833-D3DF-4109-B3F8-8947D66866BB}" type="presParOf" srcId="{B6969F34-759A-4ED4-AC8E-DCFC5894B708}" destId="{1FC9C1F0-EAF3-49D3-986C-FE0C98624157}" srcOrd="15" destOrd="0" presId="urn:microsoft.com/office/officeart/2008/layout/LinedList"/>
    <dgm:cxn modelId="{E8742054-2E35-4955-8E72-B9C1D4BD2D78}" type="presParOf" srcId="{1FC9C1F0-EAF3-49D3-986C-FE0C98624157}" destId="{A87F98C7-3483-4217-8BD0-B8DD5C33E42C}" srcOrd="0" destOrd="0" presId="urn:microsoft.com/office/officeart/2008/layout/LinedList"/>
    <dgm:cxn modelId="{F9F18256-D5CA-4C56-BC2E-B08386B7D823}" type="presParOf" srcId="{1FC9C1F0-EAF3-49D3-986C-FE0C98624157}" destId="{FBB7BBF9-12C3-42CF-B409-93D91D45B85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207F3E-2624-4946-AF2B-E3E50F9C290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5397630-5FBC-4B53-9697-EEE72933DE0F}">
      <dgm:prSet/>
      <dgm:spPr/>
      <dgm:t>
        <a:bodyPr/>
        <a:lstStyle/>
        <a:p>
          <a:r>
            <a:rPr lang="en-IN"/>
            <a:t>State Machine Diagram has been implemented on the visual paradigm platform </a:t>
          </a:r>
          <a:endParaRPr lang="en-US"/>
        </a:p>
      </dgm:t>
    </dgm:pt>
    <dgm:pt modelId="{7A42E5A7-0C85-4D6D-9B98-FDF879598D76}" type="parTrans" cxnId="{089CA7DE-225A-411F-94A8-295B64F6394C}">
      <dgm:prSet/>
      <dgm:spPr/>
      <dgm:t>
        <a:bodyPr/>
        <a:lstStyle/>
        <a:p>
          <a:endParaRPr lang="en-US"/>
        </a:p>
      </dgm:t>
    </dgm:pt>
    <dgm:pt modelId="{DD241D6B-88FC-4A41-A78F-160253FC7A3E}" type="sibTrans" cxnId="{089CA7DE-225A-411F-94A8-295B64F6394C}">
      <dgm:prSet/>
      <dgm:spPr/>
      <dgm:t>
        <a:bodyPr/>
        <a:lstStyle/>
        <a:p>
          <a:endParaRPr lang="en-US"/>
        </a:p>
      </dgm:t>
    </dgm:pt>
    <dgm:pt modelId="{4EE9AF38-24A5-4C15-A363-CFDB28E401DF}">
      <dgm:prSet/>
      <dgm:spPr/>
      <dgm:t>
        <a:bodyPr/>
        <a:lstStyle/>
        <a:p>
          <a:r>
            <a:rPr lang="en-IN"/>
            <a:t>Github link: </a:t>
          </a:r>
          <a:r>
            <a:rPr lang="en-IN">
              <a:hlinkClick xmlns:r="http://schemas.openxmlformats.org/officeDocument/2006/relationships" r:id="rId1"/>
            </a:rPr>
            <a:t>https://github.com/Divyabhartisharma/Vehicle-Platooning</a:t>
          </a:r>
          <a:r>
            <a:rPr lang="en-IN"/>
            <a:t> </a:t>
          </a:r>
          <a:endParaRPr lang="en-US"/>
        </a:p>
      </dgm:t>
    </dgm:pt>
    <dgm:pt modelId="{BDFDDC18-5906-4AD2-9D43-7462CA3E3F8B}" type="parTrans" cxnId="{004FA7C9-0C38-4AA2-B365-41A4937D1A94}">
      <dgm:prSet/>
      <dgm:spPr/>
      <dgm:t>
        <a:bodyPr/>
        <a:lstStyle/>
        <a:p>
          <a:endParaRPr lang="en-US"/>
        </a:p>
      </dgm:t>
    </dgm:pt>
    <dgm:pt modelId="{24D58088-5A06-461C-B826-A654B4F2E619}" type="sibTrans" cxnId="{004FA7C9-0C38-4AA2-B365-41A4937D1A94}">
      <dgm:prSet/>
      <dgm:spPr/>
      <dgm:t>
        <a:bodyPr/>
        <a:lstStyle/>
        <a:p>
          <a:endParaRPr lang="en-US"/>
        </a:p>
      </dgm:t>
    </dgm:pt>
    <dgm:pt modelId="{858AC5BF-3DDC-4300-821C-094C91259756}" type="pres">
      <dgm:prSet presAssocID="{2E207F3E-2624-4946-AF2B-E3E50F9C2908}" presName="linear" presStyleCnt="0">
        <dgm:presLayoutVars>
          <dgm:animLvl val="lvl"/>
          <dgm:resizeHandles val="exact"/>
        </dgm:presLayoutVars>
      </dgm:prSet>
      <dgm:spPr/>
    </dgm:pt>
    <dgm:pt modelId="{FA0F029E-05CF-4DF3-AD15-CE14101DDEAA}" type="pres">
      <dgm:prSet presAssocID="{55397630-5FBC-4B53-9697-EEE72933DE0F}" presName="parentText" presStyleLbl="node1" presStyleIdx="0" presStyleCnt="2">
        <dgm:presLayoutVars>
          <dgm:chMax val="0"/>
          <dgm:bulletEnabled val="1"/>
        </dgm:presLayoutVars>
      </dgm:prSet>
      <dgm:spPr/>
    </dgm:pt>
    <dgm:pt modelId="{DDFFE108-9098-4DE0-AC17-602F259D0691}" type="pres">
      <dgm:prSet presAssocID="{DD241D6B-88FC-4A41-A78F-160253FC7A3E}" presName="spacer" presStyleCnt="0"/>
      <dgm:spPr/>
    </dgm:pt>
    <dgm:pt modelId="{A7E93362-4363-4363-A3AC-933C04014C07}" type="pres">
      <dgm:prSet presAssocID="{4EE9AF38-24A5-4C15-A363-CFDB28E401DF}" presName="parentText" presStyleLbl="node1" presStyleIdx="1" presStyleCnt="2">
        <dgm:presLayoutVars>
          <dgm:chMax val="0"/>
          <dgm:bulletEnabled val="1"/>
        </dgm:presLayoutVars>
      </dgm:prSet>
      <dgm:spPr/>
    </dgm:pt>
  </dgm:ptLst>
  <dgm:cxnLst>
    <dgm:cxn modelId="{B399213F-84C9-4684-92EA-E4DDE9D0481E}" type="presOf" srcId="{2E207F3E-2624-4946-AF2B-E3E50F9C2908}" destId="{858AC5BF-3DDC-4300-821C-094C91259756}" srcOrd="0" destOrd="0" presId="urn:microsoft.com/office/officeart/2005/8/layout/vList2"/>
    <dgm:cxn modelId="{2E22D360-95A7-4A1D-AD20-2E9286D0E19F}" type="presOf" srcId="{55397630-5FBC-4B53-9697-EEE72933DE0F}" destId="{FA0F029E-05CF-4DF3-AD15-CE14101DDEAA}" srcOrd="0" destOrd="0" presId="urn:microsoft.com/office/officeart/2005/8/layout/vList2"/>
    <dgm:cxn modelId="{004FA7C9-0C38-4AA2-B365-41A4937D1A94}" srcId="{2E207F3E-2624-4946-AF2B-E3E50F9C2908}" destId="{4EE9AF38-24A5-4C15-A363-CFDB28E401DF}" srcOrd="1" destOrd="0" parTransId="{BDFDDC18-5906-4AD2-9D43-7462CA3E3F8B}" sibTransId="{24D58088-5A06-461C-B826-A654B4F2E619}"/>
    <dgm:cxn modelId="{089CA7DE-225A-411F-94A8-295B64F6394C}" srcId="{2E207F3E-2624-4946-AF2B-E3E50F9C2908}" destId="{55397630-5FBC-4B53-9697-EEE72933DE0F}" srcOrd="0" destOrd="0" parTransId="{7A42E5A7-0C85-4D6D-9B98-FDF879598D76}" sibTransId="{DD241D6B-88FC-4A41-A78F-160253FC7A3E}"/>
    <dgm:cxn modelId="{15CCE1F1-A636-45C7-96E3-A91C521BB0B9}" type="presOf" srcId="{4EE9AF38-24A5-4C15-A363-CFDB28E401DF}" destId="{A7E93362-4363-4363-A3AC-933C04014C07}" srcOrd="0" destOrd="0" presId="urn:microsoft.com/office/officeart/2005/8/layout/vList2"/>
    <dgm:cxn modelId="{AA0AE1FF-1E65-4506-80CD-FF1305833B13}" type="presParOf" srcId="{858AC5BF-3DDC-4300-821C-094C91259756}" destId="{FA0F029E-05CF-4DF3-AD15-CE14101DDEAA}" srcOrd="0" destOrd="0" presId="urn:microsoft.com/office/officeart/2005/8/layout/vList2"/>
    <dgm:cxn modelId="{AE96DA01-BC42-488B-9FD8-3B02B2DD737C}" type="presParOf" srcId="{858AC5BF-3DDC-4300-821C-094C91259756}" destId="{DDFFE108-9098-4DE0-AC17-602F259D0691}" srcOrd="1" destOrd="0" presId="urn:microsoft.com/office/officeart/2005/8/layout/vList2"/>
    <dgm:cxn modelId="{02A846D3-8652-4E52-8317-133EE987C762}" type="presParOf" srcId="{858AC5BF-3DDC-4300-821C-094C91259756}" destId="{A7E93362-4363-4363-A3AC-933C04014C0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496EA7-8241-4B4B-9568-51055E5327EB}">
      <dsp:nvSpPr>
        <dsp:cNvPr id="0" name=""/>
        <dsp:cNvSpPr/>
      </dsp:nvSpPr>
      <dsp:spPr>
        <a:xfrm>
          <a:off x="0" y="0"/>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3D01F8-8720-474A-AEA2-B8D196CB2E61}">
      <dsp:nvSpPr>
        <dsp:cNvPr id="0" name=""/>
        <dsp:cNvSpPr/>
      </dsp:nvSpPr>
      <dsp:spPr>
        <a:xfrm>
          <a:off x="0" y="0"/>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EBA</a:t>
          </a:r>
          <a:endParaRPr lang="en-US" sz="3000" kern="1200"/>
        </a:p>
      </dsp:txBody>
      <dsp:txXfrm>
        <a:off x="0" y="0"/>
        <a:ext cx="10724071" cy="650272"/>
      </dsp:txXfrm>
    </dsp:sp>
    <dsp:sp modelId="{846C7660-F912-4EBB-83D8-2267526C2627}">
      <dsp:nvSpPr>
        <dsp:cNvPr id="0" name=""/>
        <dsp:cNvSpPr/>
      </dsp:nvSpPr>
      <dsp:spPr>
        <a:xfrm>
          <a:off x="0" y="650272"/>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0C94F6-CCC8-446E-BE5F-ABF64FD0024B}">
      <dsp:nvSpPr>
        <dsp:cNvPr id="0" name=""/>
        <dsp:cNvSpPr/>
      </dsp:nvSpPr>
      <dsp:spPr>
        <a:xfrm>
          <a:off x="0" y="650272"/>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4.Platoon gap adaptation:</a:t>
          </a:r>
          <a:endParaRPr lang="en-US" sz="3000" kern="1200"/>
        </a:p>
      </dsp:txBody>
      <dsp:txXfrm>
        <a:off x="0" y="650272"/>
        <a:ext cx="10724071" cy="650272"/>
      </dsp:txXfrm>
    </dsp:sp>
    <dsp:sp modelId="{8A2782B6-F6D8-47D2-B1AB-975E3F652AEA}">
      <dsp:nvSpPr>
        <dsp:cNvPr id="0" name=""/>
        <dsp:cNvSpPr/>
      </dsp:nvSpPr>
      <dsp:spPr>
        <a:xfrm>
          <a:off x="0" y="1300544"/>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CF1B3C-0FBB-42D9-A30F-8B653D248949}">
      <dsp:nvSpPr>
        <dsp:cNvPr id="0" name=""/>
        <dsp:cNvSpPr/>
      </dsp:nvSpPr>
      <dsp:spPr>
        <a:xfrm>
          <a:off x="0" y="1300544"/>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5.I2V interaction</a:t>
          </a:r>
          <a:endParaRPr lang="en-US" sz="3000" kern="1200"/>
        </a:p>
      </dsp:txBody>
      <dsp:txXfrm>
        <a:off x="0" y="1300544"/>
        <a:ext cx="10724071" cy="650272"/>
      </dsp:txXfrm>
    </dsp:sp>
    <dsp:sp modelId="{930273C2-C988-4E41-9517-D574E82AAF1E}">
      <dsp:nvSpPr>
        <dsp:cNvPr id="0" name=""/>
        <dsp:cNvSpPr/>
      </dsp:nvSpPr>
      <dsp:spPr>
        <a:xfrm>
          <a:off x="0" y="1950816"/>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9FC34A-3D7A-4DA3-B578-240741B7B44D}">
      <dsp:nvSpPr>
        <dsp:cNvPr id="0" name=""/>
        <dsp:cNvSpPr/>
      </dsp:nvSpPr>
      <dsp:spPr>
        <a:xfrm>
          <a:off x="0" y="1950816"/>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6.Cut-in (long time)</a:t>
          </a:r>
          <a:endParaRPr lang="en-US" sz="3000" kern="1200"/>
        </a:p>
      </dsp:txBody>
      <dsp:txXfrm>
        <a:off x="0" y="1950816"/>
        <a:ext cx="10724071" cy="650272"/>
      </dsp:txXfrm>
    </dsp:sp>
    <dsp:sp modelId="{CB865B37-F012-4FB6-908C-DE6947CB6532}">
      <dsp:nvSpPr>
        <dsp:cNvPr id="0" name=""/>
        <dsp:cNvSpPr/>
      </dsp:nvSpPr>
      <dsp:spPr>
        <a:xfrm>
          <a:off x="0" y="2601088"/>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B501F5-D37B-4D2E-95A5-0D218E40A7AD}">
      <dsp:nvSpPr>
        <dsp:cNvPr id="0" name=""/>
        <dsp:cNvSpPr/>
      </dsp:nvSpPr>
      <dsp:spPr>
        <a:xfrm>
          <a:off x="0" y="2601089"/>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7.Cut-in (short time) (“Cut-through”)</a:t>
          </a:r>
          <a:endParaRPr lang="en-US" sz="3000" kern="1200"/>
        </a:p>
      </dsp:txBody>
      <dsp:txXfrm>
        <a:off x="0" y="2601089"/>
        <a:ext cx="10724071" cy="650272"/>
      </dsp:txXfrm>
    </dsp:sp>
    <dsp:sp modelId="{4E138C7D-116E-4EDE-8D29-EB2766F61561}">
      <dsp:nvSpPr>
        <dsp:cNvPr id="0" name=""/>
        <dsp:cNvSpPr/>
      </dsp:nvSpPr>
      <dsp:spPr>
        <a:xfrm>
          <a:off x="0" y="3251361"/>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B0442-90D3-46F5-A193-859766C0CFFE}">
      <dsp:nvSpPr>
        <dsp:cNvPr id="0" name=""/>
        <dsp:cNvSpPr/>
      </dsp:nvSpPr>
      <dsp:spPr>
        <a:xfrm>
          <a:off x="0" y="3251361"/>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8.System status (e.g. packet loss):</a:t>
          </a:r>
          <a:endParaRPr lang="en-US" sz="3000" kern="1200"/>
        </a:p>
      </dsp:txBody>
      <dsp:txXfrm>
        <a:off x="0" y="3251361"/>
        <a:ext cx="10724071" cy="650272"/>
      </dsp:txXfrm>
    </dsp:sp>
    <dsp:sp modelId="{C14DDC6E-F670-47B7-A805-53BD9850C72F}">
      <dsp:nvSpPr>
        <dsp:cNvPr id="0" name=""/>
        <dsp:cNvSpPr/>
      </dsp:nvSpPr>
      <dsp:spPr>
        <a:xfrm>
          <a:off x="0" y="3901633"/>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ECF876-A04E-4833-AF8D-856569215A51}">
      <dsp:nvSpPr>
        <dsp:cNvPr id="0" name=""/>
        <dsp:cNvSpPr/>
      </dsp:nvSpPr>
      <dsp:spPr>
        <a:xfrm>
          <a:off x="0" y="3901633"/>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9.Disengage platoon.</a:t>
          </a:r>
          <a:endParaRPr lang="en-US" sz="3000" kern="1200"/>
        </a:p>
      </dsp:txBody>
      <dsp:txXfrm>
        <a:off x="0" y="3901633"/>
        <a:ext cx="10724071" cy="650272"/>
      </dsp:txXfrm>
    </dsp:sp>
    <dsp:sp modelId="{94585C88-816D-436C-8BDA-913EC86E6338}">
      <dsp:nvSpPr>
        <dsp:cNvPr id="0" name=""/>
        <dsp:cNvSpPr/>
      </dsp:nvSpPr>
      <dsp:spPr>
        <a:xfrm>
          <a:off x="0" y="4551905"/>
          <a:ext cx="107240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7F98C7-3483-4217-8BD0-B8DD5C33E42C}">
      <dsp:nvSpPr>
        <dsp:cNvPr id="0" name=""/>
        <dsp:cNvSpPr/>
      </dsp:nvSpPr>
      <dsp:spPr>
        <a:xfrm>
          <a:off x="0" y="4551905"/>
          <a:ext cx="10724071" cy="6502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kern="1200"/>
            <a:t>10.Leave ▪ Split</a:t>
          </a:r>
          <a:endParaRPr lang="en-US" sz="3000" kern="1200"/>
        </a:p>
      </dsp:txBody>
      <dsp:txXfrm>
        <a:off x="0" y="4551905"/>
        <a:ext cx="10724071" cy="6502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F029E-05CF-4DF3-AD15-CE14101DDEAA}">
      <dsp:nvSpPr>
        <dsp:cNvPr id="0" name=""/>
        <dsp:cNvSpPr/>
      </dsp:nvSpPr>
      <dsp:spPr>
        <a:xfrm>
          <a:off x="0" y="1276174"/>
          <a:ext cx="6900512" cy="1454456"/>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kern="1200"/>
            <a:t>State Machine Diagram has been implemented on the visual paradigm platform </a:t>
          </a:r>
          <a:endParaRPr lang="en-US" sz="2600" kern="1200"/>
        </a:p>
      </dsp:txBody>
      <dsp:txXfrm>
        <a:off x="71001" y="1347175"/>
        <a:ext cx="6758510" cy="1312454"/>
      </dsp:txXfrm>
    </dsp:sp>
    <dsp:sp modelId="{A7E93362-4363-4363-A3AC-933C04014C07}">
      <dsp:nvSpPr>
        <dsp:cNvPr id="0" name=""/>
        <dsp:cNvSpPr/>
      </dsp:nvSpPr>
      <dsp:spPr>
        <a:xfrm>
          <a:off x="0" y="2805510"/>
          <a:ext cx="6900512" cy="1454456"/>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kern="1200"/>
            <a:t>Github link: </a:t>
          </a:r>
          <a:r>
            <a:rPr lang="en-IN" sz="2600" kern="1200">
              <a:hlinkClick xmlns:r="http://schemas.openxmlformats.org/officeDocument/2006/relationships" r:id="rId1"/>
            </a:rPr>
            <a:t>https://github.com/Divyabhartisharma/Vehicle-Platooning</a:t>
          </a:r>
          <a:r>
            <a:rPr lang="en-IN" sz="2600" kern="1200"/>
            <a:t> </a:t>
          </a:r>
          <a:endParaRPr lang="en-US" sz="2600" kern="1200"/>
        </a:p>
      </dsp:txBody>
      <dsp:txXfrm>
        <a:off x="71001" y="2876511"/>
        <a:ext cx="6758510" cy="131245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95D24-8E5A-6B16-1AAC-D5A5C90A18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A6B1A50-43BB-2BDD-D33A-C328C57959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BEF9C11-844F-6194-1FC6-12148515B062}"/>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9A6EB056-CA78-FCE2-D307-59F969FFA3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692D56-BF7F-25F6-EE19-369CC5F69791}"/>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00031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50F28-A823-9B53-8C23-F60F7311812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EB40296-DD15-180E-402D-78D6BFA4B3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4C3A97-CCA1-37FC-7D22-62D88A8077E5}"/>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49EC290D-4377-D0D2-BFE3-C0D911FF9C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235D75-C654-D0FE-D81E-24A92A0264C6}"/>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16838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558E57-AD53-31F7-E461-9FFB3EBF6D7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E5D2855-0166-5E4E-EE60-3FC76BDCC1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1A812B-5038-F7F4-52BC-0EC1208F4332}"/>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5738AAAF-8523-C2E7-6F65-753EA04012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D37F82-E209-4608-B745-82102D015CB3}"/>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765836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94C5B-5B0F-5BDF-C43C-1F7B0A5957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319FAF-8406-34D1-1AC9-FEDF73B88A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09BA05-1905-00AE-98DF-1F8CBB03E93F}"/>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18AC8913-9F8C-5D3D-0446-1C6BBE13BA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09B75D-F635-01BD-137A-4F773CF270ED}"/>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256962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6EE70-FCC7-6A20-651B-462B232271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CF4546F-929C-1FC5-4B1D-607CDF70CB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F7294D-D0ED-751F-2B0A-FCE9FA5663E4}"/>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B1D355EC-1166-4B9C-9358-DAB06F9D29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466198-1730-F5BF-B798-C6DE7604E7F7}"/>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95696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18ED3-32AE-D40E-7EF3-9904F78A27E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F01F11-4205-5B7D-F9EC-E5412AC121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B5EF552-710B-EC79-B3F7-F860B58573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7D46363-2A0D-3878-8E40-26A49D572A81}"/>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6" name="Footer Placeholder 5">
            <a:extLst>
              <a:ext uri="{FF2B5EF4-FFF2-40B4-BE49-F238E27FC236}">
                <a16:creationId xmlns:a16="http://schemas.microsoft.com/office/drawing/2014/main" id="{6809C3A3-AC41-A35B-9D24-A85D2DFF6BB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C4711D-B03C-1CF5-B8F2-F56335107A65}"/>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224987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F0046-7709-D31C-44AF-E147C0F3910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C85BF3F-0D1C-AA0D-B883-C04C149C3D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5FC523-8B73-49C9-2EA8-E626986937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4AE6A1E-2BAB-9C79-3808-6A3F420792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38AE33-54AD-BC4B-7D0E-16735D57AE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0DCE3B8-E734-A26E-FB22-97A6DC5DDA1F}"/>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8" name="Footer Placeholder 7">
            <a:extLst>
              <a:ext uri="{FF2B5EF4-FFF2-40B4-BE49-F238E27FC236}">
                <a16:creationId xmlns:a16="http://schemas.microsoft.com/office/drawing/2014/main" id="{FCFE0AD6-39F6-F03F-6C27-B90CEC8CF21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5D9D70D-CBB8-0D10-BBF7-B750F47B08D0}"/>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199763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BB34A-3AC9-8B41-EBA7-DD8FA2A7BEF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EF85CD3-3C38-56E0-AAD9-C8B8E5A413FE}"/>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4" name="Footer Placeholder 3">
            <a:extLst>
              <a:ext uri="{FF2B5EF4-FFF2-40B4-BE49-F238E27FC236}">
                <a16:creationId xmlns:a16="http://schemas.microsoft.com/office/drawing/2014/main" id="{0346BCA8-A674-5839-8F54-137E046B4C9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BAAFD67-AAE9-5B3D-A98B-94F4FAC77274}"/>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704981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2D10E5-EFFD-5284-75A4-F04F2FB0576B}"/>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3" name="Footer Placeholder 2">
            <a:extLst>
              <a:ext uri="{FF2B5EF4-FFF2-40B4-BE49-F238E27FC236}">
                <a16:creationId xmlns:a16="http://schemas.microsoft.com/office/drawing/2014/main" id="{DD9BF871-E202-C898-E151-56B15F00069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227ACA6-5374-162A-4BDC-C798D980DF57}"/>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3516491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624B2-8FC4-443C-F7A3-224EFB35F4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0D5CF4-8FED-CA0F-8A1F-F920D0709C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AA34E9A-5ABA-A26A-8458-A70A4DCF02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3ED807-F2D8-C70D-22F7-D5D6D36FB131}"/>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6" name="Footer Placeholder 5">
            <a:extLst>
              <a:ext uri="{FF2B5EF4-FFF2-40B4-BE49-F238E27FC236}">
                <a16:creationId xmlns:a16="http://schemas.microsoft.com/office/drawing/2014/main" id="{811D8282-BE58-D47E-2659-421CB5D64C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37CD8F0-6D07-45B1-47CE-11C82253D059}"/>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1200489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1633-44AA-C583-9722-A8308399F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B2F862-4BD0-387C-DB1B-F7025D1501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930F5A6-1796-2B29-0904-7CE54583B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1CA3DB-9E09-0F7F-566A-8CD91330EC35}"/>
              </a:ext>
            </a:extLst>
          </p:cNvPr>
          <p:cNvSpPr>
            <a:spLocks noGrp="1"/>
          </p:cNvSpPr>
          <p:nvPr>
            <p:ph type="dt" sz="half" idx="10"/>
          </p:nvPr>
        </p:nvSpPr>
        <p:spPr/>
        <p:txBody>
          <a:bodyPr/>
          <a:lstStyle/>
          <a:p>
            <a:fld id="{4ECE9902-41F8-46BB-B2A9-16F8C89A25DE}" type="datetimeFigureOut">
              <a:rPr lang="en-IN" smtClean="0"/>
              <a:t>21-10-2022</a:t>
            </a:fld>
            <a:endParaRPr lang="en-IN"/>
          </a:p>
        </p:txBody>
      </p:sp>
      <p:sp>
        <p:nvSpPr>
          <p:cNvPr id="6" name="Footer Placeholder 5">
            <a:extLst>
              <a:ext uri="{FF2B5EF4-FFF2-40B4-BE49-F238E27FC236}">
                <a16:creationId xmlns:a16="http://schemas.microsoft.com/office/drawing/2014/main" id="{88EBECBA-AB81-1F16-A59B-60C9965F229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34E3B-7252-9E3E-AAD1-F0DBF8E432F2}"/>
              </a:ext>
            </a:extLst>
          </p:cNvPr>
          <p:cNvSpPr>
            <a:spLocks noGrp="1"/>
          </p:cNvSpPr>
          <p:nvPr>
            <p:ph type="sldNum" sz="quarter" idx="12"/>
          </p:nvPr>
        </p:nvSpPr>
        <p:spPr/>
        <p:txBody>
          <a:bodyPr/>
          <a:lstStyle/>
          <a:p>
            <a:fld id="{466F8BE6-8A9A-4986-8C92-B749CBD3F586}" type="slidenum">
              <a:rPr lang="en-IN" smtClean="0"/>
              <a:t>‹#›</a:t>
            </a:fld>
            <a:endParaRPr lang="en-IN"/>
          </a:p>
        </p:txBody>
      </p:sp>
    </p:spTree>
    <p:extLst>
      <p:ext uri="{BB962C8B-B14F-4D97-AF65-F5344CB8AC3E}">
        <p14:creationId xmlns:p14="http://schemas.microsoft.com/office/powerpoint/2010/main" val="3077666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2D7107-73F6-E5B5-0418-EB7E767D40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BE0FEA-CEA5-3BE0-CB63-206716A6CC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8DF43E-6D02-8044-1C62-7522326743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E9902-41F8-46BB-B2A9-16F8C89A25DE}" type="datetimeFigureOut">
              <a:rPr lang="en-IN" smtClean="0"/>
              <a:t>21-10-2022</a:t>
            </a:fld>
            <a:endParaRPr lang="en-IN"/>
          </a:p>
        </p:txBody>
      </p:sp>
      <p:sp>
        <p:nvSpPr>
          <p:cNvPr id="5" name="Footer Placeholder 4">
            <a:extLst>
              <a:ext uri="{FF2B5EF4-FFF2-40B4-BE49-F238E27FC236}">
                <a16:creationId xmlns:a16="http://schemas.microsoft.com/office/drawing/2014/main" id="{57A0CF32-0F10-7B45-9987-167BE89391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5BB4CEA-9F57-FF39-8567-24F730C774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6F8BE6-8A9A-4986-8C92-B749CBD3F586}" type="slidenum">
              <a:rPr lang="en-IN" smtClean="0"/>
              <a:t>‹#›</a:t>
            </a:fld>
            <a:endParaRPr lang="en-IN"/>
          </a:p>
        </p:txBody>
      </p:sp>
    </p:spTree>
    <p:extLst>
      <p:ext uri="{BB962C8B-B14F-4D97-AF65-F5344CB8AC3E}">
        <p14:creationId xmlns:p14="http://schemas.microsoft.com/office/powerpoint/2010/main" val="3741125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A94871E-96FC-4ADE-815B-41A636E34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3FD63D-6EFF-AAD1-F603-316322891DB8}"/>
              </a:ext>
            </a:extLst>
          </p:cNvPr>
          <p:cNvSpPr>
            <a:spLocks noGrp="1"/>
          </p:cNvSpPr>
          <p:nvPr>
            <p:ph type="ctrTitle"/>
          </p:nvPr>
        </p:nvSpPr>
        <p:spPr>
          <a:xfrm>
            <a:off x="640080" y="320040"/>
            <a:ext cx="6692827" cy="3892669"/>
          </a:xfrm>
        </p:spPr>
        <p:txBody>
          <a:bodyPr>
            <a:normAutofit/>
          </a:bodyPr>
          <a:lstStyle/>
          <a:p>
            <a:pPr algn="l"/>
            <a:r>
              <a:rPr lang="en-IN" sz="6600"/>
              <a:t>Distributed and Parallel system</a:t>
            </a:r>
          </a:p>
        </p:txBody>
      </p:sp>
      <p:sp>
        <p:nvSpPr>
          <p:cNvPr id="3" name="Subtitle 2">
            <a:extLst>
              <a:ext uri="{FF2B5EF4-FFF2-40B4-BE49-F238E27FC236}">
                <a16:creationId xmlns:a16="http://schemas.microsoft.com/office/drawing/2014/main" id="{AC211798-C9B3-01D1-F5AF-67037DA622A1}"/>
              </a:ext>
            </a:extLst>
          </p:cNvPr>
          <p:cNvSpPr>
            <a:spLocks noGrp="1"/>
          </p:cNvSpPr>
          <p:nvPr>
            <p:ph type="subTitle" idx="1"/>
          </p:nvPr>
        </p:nvSpPr>
        <p:spPr>
          <a:xfrm>
            <a:off x="640080" y="4631161"/>
            <a:ext cx="6692827" cy="1569486"/>
          </a:xfrm>
        </p:spPr>
        <p:txBody>
          <a:bodyPr>
            <a:normAutofit/>
          </a:bodyPr>
          <a:lstStyle/>
          <a:p>
            <a:pPr algn="l"/>
            <a:endParaRPr lang="en-IN" sz="2200"/>
          </a:p>
          <a:p>
            <a:pPr algn="l"/>
            <a:r>
              <a:rPr lang="en-IN" sz="2200" b="1" i="1"/>
              <a:t>Truck Platooning</a:t>
            </a:r>
          </a:p>
          <a:p>
            <a:pPr algn="l"/>
            <a:r>
              <a:rPr lang="en-IN" sz="2200" b="1" i="1"/>
              <a:t>(Less fuel consumption ,co2 </a:t>
            </a:r>
            <a:r>
              <a:rPr lang="en-IN" sz="2200" b="1" i="1" err="1"/>
              <a:t>emission,more</a:t>
            </a:r>
            <a:r>
              <a:rPr lang="en-IN" sz="2200" b="1" i="1"/>
              <a:t> safety with EBA and ACC) </a:t>
            </a:r>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D91FAD50-3535-200B-0F66-07229577130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7781544" y="2164455"/>
            <a:ext cx="4087368" cy="2292615"/>
          </a:xfrm>
          <a:prstGeom prst="rect">
            <a:avLst/>
          </a:prstGeom>
        </p:spPr>
      </p:pic>
    </p:spTree>
    <p:extLst>
      <p:ext uri="{BB962C8B-B14F-4D97-AF65-F5344CB8AC3E}">
        <p14:creationId xmlns:p14="http://schemas.microsoft.com/office/powerpoint/2010/main" val="743623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27FAC-6B25-3323-39E3-039955B42566}"/>
              </a:ext>
            </a:extLst>
          </p:cNvPr>
          <p:cNvSpPr>
            <a:spLocks noGrp="1"/>
          </p:cNvSpPr>
          <p:nvPr>
            <p:ph type="title"/>
          </p:nvPr>
        </p:nvSpPr>
        <p:spPr>
          <a:xfrm>
            <a:off x="686834" y="1153572"/>
            <a:ext cx="3200400" cy="4461163"/>
          </a:xfrm>
        </p:spPr>
        <p:txBody>
          <a:bodyPr>
            <a:normAutofit/>
          </a:bodyPr>
          <a:lstStyle/>
          <a:p>
            <a:r>
              <a:rPr lang="en-IN">
                <a:solidFill>
                  <a:srgbClr val="FFFFFF"/>
                </a:solidFill>
              </a:rPr>
              <a:t>Team Members</a:t>
            </a:r>
          </a:p>
        </p:txBody>
      </p:sp>
      <p:sp>
        <p:nvSpPr>
          <p:cNvPr id="34" name="Arc 3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28E5959-38E8-0AE0-F7C1-C10B6C135A28}"/>
              </a:ext>
            </a:extLst>
          </p:cNvPr>
          <p:cNvSpPr>
            <a:spLocks noGrp="1"/>
          </p:cNvSpPr>
          <p:nvPr>
            <p:ph idx="1"/>
          </p:nvPr>
        </p:nvSpPr>
        <p:spPr>
          <a:xfrm>
            <a:off x="4447308" y="591344"/>
            <a:ext cx="6906491" cy="5585619"/>
          </a:xfrm>
        </p:spPr>
        <p:txBody>
          <a:bodyPr anchor="ctr">
            <a:normAutofit/>
          </a:bodyPr>
          <a:lstStyle/>
          <a:p>
            <a:r>
              <a:rPr lang="en-IN" sz="2400" err="1"/>
              <a:t>Jahnavi</a:t>
            </a:r>
            <a:r>
              <a:rPr lang="en-IN" sz="2400"/>
              <a:t> </a:t>
            </a:r>
            <a:r>
              <a:rPr lang="en-IN" sz="2400" err="1"/>
              <a:t>Vennapusa</a:t>
            </a:r>
            <a:r>
              <a:rPr lang="en-IN" sz="2400"/>
              <a:t> (Email-id:jahnavi.vennapusa002@stud.fh-dortmund.de)</a:t>
            </a:r>
          </a:p>
          <a:p>
            <a:r>
              <a:rPr lang="en-IN" sz="2400"/>
              <a:t>Bhakti Raut(Email-id:bhakti.raut001@stud.fh-dortmund.de)</a:t>
            </a:r>
          </a:p>
          <a:p>
            <a:r>
              <a:rPr lang="en-IN" sz="2400"/>
              <a:t>Divya Bharti Sharma (Email-id:divya.sharma001@stud.fh-dortmund.de</a:t>
            </a:r>
          </a:p>
          <a:p>
            <a:pPr marL="0" indent="0">
              <a:buNone/>
            </a:pPr>
            <a:endParaRPr lang="en-IN" sz="2400"/>
          </a:p>
          <a:p>
            <a:pPr marL="0" indent="0">
              <a:buNone/>
            </a:pPr>
            <a:endParaRPr lang="en-IN" sz="2400"/>
          </a:p>
          <a:p>
            <a:pPr marL="0" indent="0">
              <a:buNone/>
            </a:pPr>
            <a:endParaRPr lang="en-IN" sz="2400"/>
          </a:p>
          <a:p>
            <a:pPr marL="0" indent="0">
              <a:buNone/>
            </a:pPr>
            <a:endParaRPr lang="en-IN" sz="2400"/>
          </a:p>
          <a:p>
            <a:pPr marL="0" indent="0">
              <a:buNone/>
            </a:pPr>
            <a:endParaRPr lang="en-IN" sz="2400"/>
          </a:p>
          <a:p>
            <a:pPr marL="0" indent="0">
              <a:buNone/>
            </a:pPr>
            <a:endParaRPr lang="en-IN" sz="2400"/>
          </a:p>
          <a:p>
            <a:pPr marL="0" indent="0">
              <a:buNone/>
            </a:pPr>
            <a:r>
              <a:rPr lang="en-IN" sz="2400"/>
              <a:t>                                    </a:t>
            </a:r>
          </a:p>
        </p:txBody>
      </p:sp>
    </p:spTree>
    <p:extLst>
      <p:ext uri="{BB962C8B-B14F-4D97-AF65-F5344CB8AC3E}">
        <p14:creationId xmlns:p14="http://schemas.microsoft.com/office/powerpoint/2010/main" val="3535648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F53058-60EC-352A-D2A8-B60D11891268}"/>
              </a:ext>
            </a:extLst>
          </p:cNvPr>
          <p:cNvSpPr>
            <a:spLocks noGrp="1"/>
          </p:cNvSpPr>
          <p:nvPr>
            <p:ph type="title"/>
          </p:nvPr>
        </p:nvSpPr>
        <p:spPr>
          <a:xfrm>
            <a:off x="686834" y="1153572"/>
            <a:ext cx="3200400" cy="4461163"/>
          </a:xfrm>
        </p:spPr>
        <p:txBody>
          <a:bodyPr>
            <a:normAutofit/>
          </a:bodyPr>
          <a:lstStyle/>
          <a:p>
            <a:r>
              <a:rPr lang="en-IN">
                <a:solidFill>
                  <a:srgbClr val="FFFFFF"/>
                </a:solidFill>
              </a:rPr>
              <a:t>Difference</a:t>
            </a: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9DAE4D9-4489-22EE-99C0-A8967E56FECD}"/>
              </a:ext>
            </a:extLst>
          </p:cNvPr>
          <p:cNvSpPr>
            <a:spLocks noGrp="1"/>
          </p:cNvSpPr>
          <p:nvPr>
            <p:ph idx="1"/>
          </p:nvPr>
        </p:nvSpPr>
        <p:spPr>
          <a:xfrm>
            <a:off x="4447308" y="591344"/>
            <a:ext cx="6906491" cy="5585619"/>
          </a:xfrm>
        </p:spPr>
        <p:txBody>
          <a:bodyPr anchor="ctr">
            <a:normAutofit/>
          </a:bodyPr>
          <a:lstStyle/>
          <a:p>
            <a:r>
              <a:rPr lang="en-IN"/>
              <a:t>Protocol : V2X(Vehicle to Everything) it Includes V2V AND V2N,V2I ) with WLAN.</a:t>
            </a:r>
          </a:p>
          <a:p>
            <a:pPr marL="0" indent="0">
              <a:buNone/>
            </a:pPr>
            <a:r>
              <a:rPr lang="en-IN"/>
              <a:t>We selected vehicle to vehicle communication with range of 300m range</a:t>
            </a:r>
          </a:p>
          <a:p>
            <a:pPr marL="0" indent="0">
              <a:buNone/>
            </a:pPr>
            <a:r>
              <a:rPr lang="en-IN"/>
              <a:t>With DSRC(dedicated short range communication)</a:t>
            </a:r>
          </a:p>
          <a:p>
            <a:pPr marL="0" indent="0">
              <a:buNone/>
            </a:pPr>
            <a:r>
              <a:rPr lang="en-US" b="0" i="0">
                <a:effectLst/>
              </a:rPr>
              <a:t>It can detect dangerous traffic and road conditions, terrain issues, and weather threats.</a:t>
            </a:r>
          </a:p>
          <a:p>
            <a:pPr marL="0" indent="0">
              <a:buNone/>
            </a:pPr>
            <a:r>
              <a:rPr lang="en-US" b="0" i="0">
                <a:effectLst/>
              </a:rPr>
              <a:t>V2X communication is the future of autonomous driving.</a:t>
            </a:r>
          </a:p>
          <a:p>
            <a:pPr marL="0" indent="0">
              <a:buNone/>
            </a:pPr>
            <a:r>
              <a:rPr lang="en-US"/>
              <a:t>5G network will be supported by V2V.</a:t>
            </a:r>
            <a:endParaRPr lang="en-IN"/>
          </a:p>
          <a:p>
            <a:pPr marL="0" indent="0">
              <a:buNone/>
            </a:pPr>
            <a:endParaRPr lang="en-IN"/>
          </a:p>
        </p:txBody>
      </p:sp>
    </p:spTree>
    <p:extLst>
      <p:ext uri="{BB962C8B-B14F-4D97-AF65-F5344CB8AC3E}">
        <p14:creationId xmlns:p14="http://schemas.microsoft.com/office/powerpoint/2010/main" val="1344824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7622C5-B95B-9C82-2A5A-4104EA27634B}"/>
              </a:ext>
            </a:extLst>
          </p:cNvPr>
          <p:cNvSpPr>
            <a:spLocks noGrp="1"/>
          </p:cNvSpPr>
          <p:nvPr>
            <p:ph type="title"/>
          </p:nvPr>
        </p:nvSpPr>
        <p:spPr>
          <a:xfrm>
            <a:off x="686834" y="1153572"/>
            <a:ext cx="3200400" cy="4461163"/>
          </a:xfrm>
        </p:spPr>
        <p:txBody>
          <a:bodyPr>
            <a:normAutofit/>
          </a:bodyPr>
          <a:lstStyle/>
          <a:p>
            <a:r>
              <a:rPr lang="en-IN">
                <a:solidFill>
                  <a:srgbClr val="FFFFFF"/>
                </a:solidFill>
              </a:rPr>
              <a:t> use case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3AA9A07-B1D2-3FD2-2C1B-D007A1F253E8}"/>
              </a:ext>
            </a:extLst>
          </p:cNvPr>
          <p:cNvSpPr>
            <a:spLocks noGrp="1"/>
          </p:cNvSpPr>
          <p:nvPr>
            <p:ph idx="1"/>
          </p:nvPr>
        </p:nvSpPr>
        <p:spPr>
          <a:xfrm>
            <a:off x="4447308" y="591344"/>
            <a:ext cx="6906491" cy="5585619"/>
          </a:xfrm>
        </p:spPr>
        <p:txBody>
          <a:bodyPr anchor="ctr">
            <a:normAutofit/>
          </a:bodyPr>
          <a:lstStyle/>
          <a:p>
            <a:r>
              <a:rPr lang="en-IN"/>
              <a:t>1.V2V with wireless communication.</a:t>
            </a:r>
          </a:p>
          <a:p>
            <a:r>
              <a:rPr lang="en-IN"/>
              <a:t>2.Sensor fusion(</a:t>
            </a:r>
            <a:r>
              <a:rPr lang="en-IN" err="1"/>
              <a:t>camera+radar</a:t>
            </a:r>
            <a:r>
              <a:rPr lang="en-IN"/>
              <a:t>)</a:t>
            </a:r>
          </a:p>
          <a:p>
            <a:r>
              <a:rPr lang="en-IN"/>
              <a:t>3. Antenna (5G solution) </a:t>
            </a:r>
          </a:p>
          <a:p>
            <a:r>
              <a:rPr lang="en-IN">
                <a:effectLst/>
                <a:latin typeface="Calibri" panose="020F0502020204030204" pitchFamily="34" charset="0"/>
                <a:ea typeface="Calibri" panose="020F0502020204030204" pitchFamily="34" charset="0"/>
                <a:cs typeface="Calibri" panose="020F0502020204030204" pitchFamily="34" charset="0"/>
              </a:rPr>
              <a:t>Platoon formation -size (longitudinal, lateral).</a:t>
            </a:r>
          </a:p>
          <a:p>
            <a:pPr>
              <a:spcAft>
                <a:spcPts val="800"/>
              </a:spcAft>
              <a:buSzPts val="1100"/>
            </a:pPr>
            <a:r>
              <a:rPr lang="en-IN">
                <a:effectLst/>
                <a:latin typeface="Calibri" panose="020F0502020204030204" pitchFamily="34" charset="0"/>
                <a:ea typeface="Calibri" panose="020F0502020204030204" pitchFamily="34" charset="0"/>
                <a:cs typeface="Times New Roman" panose="02020603050405020304" pitchFamily="18" charset="0"/>
              </a:rPr>
              <a:t>Platooning:</a:t>
            </a:r>
          </a:p>
          <a:p>
            <a:pPr>
              <a:spcAft>
                <a:spcPts val="800"/>
              </a:spcAft>
            </a:pPr>
            <a:r>
              <a:rPr lang="en-IN">
                <a:effectLst/>
                <a:latin typeface="Calibri" panose="020F0502020204030204" pitchFamily="34" charset="0"/>
                <a:ea typeface="Calibri" panose="020F0502020204030204" pitchFamily="34" charset="0"/>
                <a:cs typeface="Calibri" panose="020F0502020204030204" pitchFamily="34" charset="0"/>
              </a:rPr>
              <a:t>Steady state</a:t>
            </a:r>
            <a:endParaRPr lang="en-IN">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a:effectLst/>
                <a:latin typeface="Calibri" panose="020F0502020204030204" pitchFamily="34" charset="0"/>
                <a:ea typeface="Calibri" panose="020F0502020204030204" pitchFamily="34" charset="0"/>
                <a:cs typeface="Calibri" panose="020F0502020204030204" pitchFamily="34" charset="0"/>
              </a:rPr>
              <a:t>Follow to Stop(&amp;go)</a:t>
            </a:r>
            <a:endParaRPr lang="en-IN">
              <a:effectLst/>
              <a:latin typeface="Calibri" panose="020F0502020204030204" pitchFamily="34" charset="0"/>
              <a:ea typeface="Calibri" panose="020F0502020204030204" pitchFamily="34" charset="0"/>
              <a:cs typeface="Times New Roman" panose="02020603050405020304" pitchFamily="18" charset="0"/>
            </a:endParaRPr>
          </a:p>
          <a:p>
            <a:endParaRPr lang="en-IN"/>
          </a:p>
        </p:txBody>
      </p:sp>
    </p:spTree>
    <p:extLst>
      <p:ext uri="{BB962C8B-B14F-4D97-AF65-F5344CB8AC3E}">
        <p14:creationId xmlns:p14="http://schemas.microsoft.com/office/powerpoint/2010/main" val="4023497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E60BE6D0-C12D-CDC6-36E2-6C8C776ECAE4}"/>
              </a:ext>
            </a:extLst>
          </p:cNvPr>
          <p:cNvGraphicFramePr>
            <a:graphicFrameLocks noGrp="1"/>
          </p:cNvGraphicFramePr>
          <p:nvPr>
            <p:ph idx="1"/>
          </p:nvPr>
        </p:nvGraphicFramePr>
        <p:xfrm>
          <a:off x="629728" y="974785"/>
          <a:ext cx="10724072" cy="52021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202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FEC5E1-3064-63C9-17B3-8136BE648CB2}"/>
              </a:ext>
            </a:extLst>
          </p:cNvPr>
          <p:cNvSpPr>
            <a:spLocks noGrp="1"/>
          </p:cNvSpPr>
          <p:nvPr>
            <p:ph type="title"/>
          </p:nvPr>
        </p:nvSpPr>
        <p:spPr>
          <a:xfrm>
            <a:off x="686834" y="1153572"/>
            <a:ext cx="3200400" cy="4461163"/>
          </a:xfrm>
        </p:spPr>
        <p:txBody>
          <a:bodyPr>
            <a:normAutofit/>
          </a:bodyPr>
          <a:lstStyle/>
          <a:p>
            <a:r>
              <a:rPr lang="en-IN">
                <a:solidFill>
                  <a:srgbClr val="FFFFFF"/>
                </a:solidFill>
              </a:rPr>
              <a:t>Control Behaviour of Trucks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58D94B6-B5F0-6329-A2DE-A5BBA318CC53}"/>
              </a:ext>
            </a:extLst>
          </p:cNvPr>
          <p:cNvSpPr>
            <a:spLocks noGrp="1"/>
          </p:cNvSpPr>
          <p:nvPr>
            <p:ph idx="1"/>
          </p:nvPr>
        </p:nvSpPr>
        <p:spPr>
          <a:xfrm>
            <a:off x="4447308" y="591344"/>
            <a:ext cx="6906491" cy="5585619"/>
          </a:xfrm>
        </p:spPr>
        <p:txBody>
          <a:bodyPr anchor="ctr">
            <a:normAutofit/>
          </a:bodyPr>
          <a:lstStyle/>
          <a:p>
            <a:pPr marL="0" indent="0">
              <a:buNone/>
            </a:pPr>
            <a:r>
              <a:rPr lang="en-US" sz="2000"/>
              <a:t>Distance Calculation:</a:t>
            </a:r>
          </a:p>
          <a:p>
            <a:r>
              <a:rPr lang="en-US" sz="2000"/>
              <a:t>The module receives sensor measurements from the camera sensors and the objects can be detected by the use of radar sensor that monitor the distance between adjoining trucks in the platoon. With in network protocols like the controller area network, we will manage the truck speed using these sensor measurements.</a:t>
            </a:r>
          </a:p>
          <a:p>
            <a:r>
              <a:rPr lang="en-US" sz="2000"/>
              <a:t>Wireless Communication: Can be done through antenna which has been placed on top of the vehicle with leading vehicle and follower vehicle.</a:t>
            </a:r>
          </a:p>
          <a:p>
            <a:r>
              <a:rPr lang="en-IN" sz="2000"/>
              <a:t>Communication failure: the condition where two possible ways we thought in our way as</a:t>
            </a:r>
          </a:p>
          <a:p>
            <a:r>
              <a:rPr lang="en-IN" sz="2000"/>
              <a:t>a) speed of leading vehicle can be reduced so that it can again cover the range of the vehicle and able to detect.</a:t>
            </a:r>
          </a:p>
          <a:p>
            <a:r>
              <a:rPr lang="en-IN" sz="2000"/>
              <a:t>B) GPS tracking- The following vehicle can be set at the tracking of location of leading vehicle in that the exact location can be measured.</a:t>
            </a:r>
          </a:p>
        </p:txBody>
      </p:sp>
    </p:spTree>
    <p:extLst>
      <p:ext uri="{BB962C8B-B14F-4D97-AF65-F5344CB8AC3E}">
        <p14:creationId xmlns:p14="http://schemas.microsoft.com/office/powerpoint/2010/main" val="2338871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1D18A7A6-4F8D-BC7B-42F4-1F092F64DCB4}"/>
              </a:ext>
            </a:extLst>
          </p:cNvPr>
          <p:cNvGraphicFramePr>
            <a:graphicFrameLocks noGrp="1"/>
          </p:cNvGraphicFramePr>
          <p:nvPr>
            <p:ph idx="1"/>
            <p:extLst>
              <p:ext uri="{D42A27DB-BD31-4B8C-83A1-F6EECF244321}">
                <p14:modId xmlns:p14="http://schemas.microsoft.com/office/powerpoint/2010/main" val="2792980534"/>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52544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419</TotalTime>
  <Words>410</Words>
  <Application>Microsoft Office PowerPoint</Application>
  <PresentationFormat>Widescreen</PresentationFormat>
  <Paragraphs>47</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Distributed and Parallel system</vt:lpstr>
      <vt:lpstr>Team Members</vt:lpstr>
      <vt:lpstr>Difference</vt:lpstr>
      <vt:lpstr> use case </vt:lpstr>
      <vt:lpstr>PowerPoint Presentation</vt:lpstr>
      <vt:lpstr>Control Behaviour of Trucks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and Parallel system</dc:title>
  <dc:creator>Divya Sharma</dc:creator>
  <cp:lastModifiedBy>Divya Sharma</cp:lastModifiedBy>
  <cp:revision>3</cp:revision>
  <dcterms:created xsi:type="dcterms:W3CDTF">2022-10-21T07:49:21Z</dcterms:created>
  <dcterms:modified xsi:type="dcterms:W3CDTF">2022-10-21T14:48:46Z</dcterms:modified>
</cp:coreProperties>
</file>

<file path=docProps/thumbnail.jpeg>
</file>